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3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B42CCB-494C-4052-936B-FD67C76679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E7E1DE6-BD9D-4C20-8875-CA4AC081E6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D7B0C6-8C82-416C-9441-B2EAF49D0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D52153-77E3-44F6-B1B6-B91BC9641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A36B6E4-E13E-4F5A-8424-09194713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378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830DA9-A6DA-4DD1-ADEA-1D7DC55B4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C3E6C95-B582-44DA-AC4C-620DCBBE7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7689E3-CEB4-4820-95B0-46A07F4D5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F78C43-B758-4A91-9D8D-8899A5A3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1900392-4F33-4DDB-8F40-3BA73903B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810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AFBFD4B-B371-42C6-A5CA-85ED9B93B0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2E3C694-FA9B-4B88-A32E-A6D9FD048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4D3AE16-B7DA-44CA-B3A6-779A59943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A07E8A-D0EE-4929-BCFB-033A6058D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C8EFE7-6DC2-4C11-B8A9-3D8D318A7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98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3818DC-6CD8-49EA-BD36-137169E3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B43EE6-EFCD-4D14-8842-1226EAB3A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36A07E6-7E02-4AEC-A9F1-F5648477E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791FD3-62C8-4679-A6EA-5F1A27BD2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D969FC-754E-42A1-9FEE-E1FCD03E7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329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6A11A7-B71E-4D5C-A711-EE98B3AD3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6C1C847-D8A9-4B5E-B6DF-AAB1FC1C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77DAE5-1CEC-40E0-A2FA-94FE097EB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630DF0-7234-4359-92B7-C9FC3368A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300FD8A-751F-4048-B082-62B8E39BA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42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16105D-44CC-4D69-AC67-5022A1E50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3C590BD-500C-4D28-8417-0E162B83B8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3BB24B6-696D-4DDC-9D3F-C93CC3307B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A7C5AF-0B13-4507-9214-872C0C5CC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C8E3F32-6B60-4238-A7F1-BF2C5EDF1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9B6E840-4F87-4FAE-AECB-84C2CDC92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17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6D13D6-CFC2-43FD-92F4-A7E0F087A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A91BEA1-BED3-4D41-99C8-96E0DEBB8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F88AAC9-6D38-4A58-B5AB-A5E5D6693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CFB01F5-AC54-47D8-AADC-746BD5EB61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96D1D7F-2702-4E78-95E9-E176B04A2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5C5B31E-00C2-420E-8CD2-CAD58D618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B0CCA06-50C9-4242-A20E-A9D4E37E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BB01D55-06DB-45AD-ABA1-869410538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142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F5530D-01BF-40C4-9DEC-EAB9DD09F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CAD6BA7-7B76-4986-A690-191FADA25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88A8615-0290-46A9-BC7C-906ADFD96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C73AF29-8E6F-451B-861F-0AF64BF4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92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7687651-0180-4764-945F-6D12C862F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DFE1DC9-0839-43CD-9E98-587F6B2E4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F701922-783B-47EE-9B43-4891EBBB3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99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9E7593-D881-4EBC-8AAE-0F6336265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825A6E-99F4-422F-81A5-CD71E35C7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FCDD324-1237-43A2-A855-4C36954D0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E5C4880-C2B6-4BCB-AEBC-7A0366496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F2CDD53-3D2C-49CC-B536-42CCDDE9D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0B9BA64-FE71-4FED-93F6-623DA396F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41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2B4F75-49FF-4FFA-8DD3-117EFC3CF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FE3C0A0-946F-4BC3-A3C3-C08FD9622E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926469F-E989-42CB-83D3-38D96F080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70D0FE8-D17F-4247-A03A-E51760681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63B0C03-B7CF-4ADB-92C8-8F11D9AD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8ED7F2A-CD36-4769-B1D7-67B66C0E5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642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73EE2A0-B103-4DBF-81A8-438312358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D3F6227-83C0-4BE9-8F9E-9C158B92E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7FB29A-A7D8-4205-89D5-7574F58940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A993B-740B-412E-9C79-1F21B2D516C7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D94638D-7455-4D47-8162-AAA26B7A1E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E4D50E-8C5C-4929-AB61-3AA8190FA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1A9CB-86A7-4BC4-8F7F-B6C7FE9A5C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58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8">
            <a:extLst>
              <a:ext uri="{FF2B5EF4-FFF2-40B4-BE49-F238E27FC236}">
                <a16:creationId xmlns:a16="http://schemas.microsoft.com/office/drawing/2014/main" id="{E01C885A-B9F5-4A9C-B742-59D54C8D0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338" y="2643188"/>
            <a:ext cx="966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629" tIns="63314" rIns="126629" bIns="63314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ATP5A</a:t>
            </a:r>
          </a:p>
        </p:txBody>
      </p:sp>
      <p:sp>
        <p:nvSpPr>
          <p:cNvPr id="4099" name="TextBox 39">
            <a:extLst>
              <a:ext uri="{FF2B5EF4-FFF2-40B4-BE49-F238E27FC236}">
                <a16:creationId xmlns:a16="http://schemas.microsoft.com/office/drawing/2014/main" id="{F47AC73F-D268-43A0-9FC0-E29433437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975" y="3000375"/>
            <a:ext cx="11620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629" tIns="63314" rIns="126629" bIns="63314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UQCRC2</a:t>
            </a:r>
          </a:p>
        </p:txBody>
      </p:sp>
      <p:sp>
        <p:nvSpPr>
          <p:cNvPr id="4100" name="TextBox 40">
            <a:extLst>
              <a:ext uri="{FF2B5EF4-FFF2-40B4-BE49-F238E27FC236}">
                <a16:creationId xmlns:a16="http://schemas.microsoft.com/office/drawing/2014/main" id="{6FD897BE-9A0C-4C16-A701-B750F6DA4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250" y="3389313"/>
            <a:ext cx="842963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629" tIns="63314" rIns="126629" bIns="63314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SDHB</a:t>
            </a:r>
          </a:p>
        </p:txBody>
      </p:sp>
      <p:sp>
        <p:nvSpPr>
          <p:cNvPr id="4101" name="TextBox 43">
            <a:extLst>
              <a:ext uri="{FF2B5EF4-FFF2-40B4-BE49-F238E27FC236}">
                <a16:creationId xmlns:a16="http://schemas.microsoft.com/office/drawing/2014/main" id="{62AE55F0-1F63-4F90-8ED1-4F7D90130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3759200"/>
            <a:ext cx="887413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629" tIns="63314" rIns="126629" bIns="63314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4102" name="TextBox 38">
            <a:extLst>
              <a:ext uri="{FF2B5EF4-FFF2-40B4-BE49-F238E27FC236}">
                <a16:creationId xmlns:a16="http://schemas.microsoft.com/office/drawing/2014/main" id="{76ABB16A-CE32-4CD8-A376-CFAE67BC6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00" y="1884363"/>
            <a:ext cx="81121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6629" tIns="63314" rIns="126629" bIns="63314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UCP1</a:t>
            </a:r>
          </a:p>
        </p:txBody>
      </p:sp>
      <p:sp>
        <p:nvSpPr>
          <p:cNvPr id="4103" name="TextBox 60">
            <a:extLst>
              <a:ext uri="{FF2B5EF4-FFF2-40B4-BE49-F238E27FC236}">
                <a16:creationId xmlns:a16="http://schemas.microsoft.com/office/drawing/2014/main" id="{10ADD359-8954-4C52-BDD7-830FE35379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2450" y="1512888"/>
            <a:ext cx="12747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ACE2 KO</a:t>
            </a:r>
            <a:endParaRPr lang="en-US" altLang="zh-CN" sz="1600" b="1" baseline="30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4" name="TextBox 61">
            <a:extLst>
              <a:ext uri="{FF2B5EF4-FFF2-40B4-BE49-F238E27FC236}">
                <a16:creationId xmlns:a16="http://schemas.microsoft.com/office/drawing/2014/main" id="{70C2176A-A1A6-4E65-A79E-4AFB9D6D5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3288" y="1516063"/>
            <a:ext cx="6064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pic>
        <p:nvPicPr>
          <p:cNvPr id="4105" name="Picture 4">
            <a:extLst>
              <a:ext uri="{FF2B5EF4-FFF2-40B4-BE49-F238E27FC236}">
                <a16:creationId xmlns:a16="http://schemas.microsoft.com/office/drawing/2014/main" id="{42501C3A-7DE3-475F-B16F-C145A3FBFCC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1878013"/>
            <a:ext cx="2376488" cy="323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5">
            <a:extLst>
              <a:ext uri="{FF2B5EF4-FFF2-40B4-BE49-F238E27FC236}">
                <a16:creationId xmlns:a16="http://schemas.microsoft.com/office/drawing/2014/main" id="{2BD3DAE8-22B2-44F6-87DD-4C8C746FD64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2638425"/>
            <a:ext cx="2376488" cy="323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6">
            <a:extLst>
              <a:ext uri="{FF2B5EF4-FFF2-40B4-BE49-F238E27FC236}">
                <a16:creationId xmlns:a16="http://schemas.microsoft.com/office/drawing/2014/main" id="{3D2A29F0-A67E-4D70-BA86-AE52FED068BC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3019425"/>
            <a:ext cx="2376488" cy="323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7">
            <a:extLst>
              <a:ext uri="{FF2B5EF4-FFF2-40B4-BE49-F238E27FC236}">
                <a16:creationId xmlns:a16="http://schemas.microsoft.com/office/drawing/2014/main" id="{87E4EB28-00B8-460D-AA6A-1B3EB4E2B12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3394075"/>
            <a:ext cx="2376488" cy="323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2">
            <a:extLst>
              <a:ext uri="{FF2B5EF4-FFF2-40B4-BE49-F238E27FC236}">
                <a16:creationId xmlns:a16="http://schemas.microsoft.com/office/drawing/2014/main" id="{1FB2103C-6AFA-4030-A5A2-8F85B7C2450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3776663"/>
            <a:ext cx="2376488" cy="323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C56452FD-F3B1-4DB9-BEE0-AEFE5958B950}"/>
              </a:ext>
            </a:extLst>
          </p:cNvPr>
          <p:cNvCxnSpPr/>
          <p:nvPr/>
        </p:nvCxnSpPr>
        <p:spPr bwMode="auto">
          <a:xfrm>
            <a:off x="1825625" y="1795463"/>
            <a:ext cx="10795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C7A4BFAE-790B-47EF-A067-4A4AC1C61597}"/>
              </a:ext>
            </a:extLst>
          </p:cNvPr>
          <p:cNvCxnSpPr/>
          <p:nvPr/>
        </p:nvCxnSpPr>
        <p:spPr bwMode="auto">
          <a:xfrm>
            <a:off x="3033713" y="1800225"/>
            <a:ext cx="10795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12" name="Picture 10">
            <a:extLst>
              <a:ext uri="{FF2B5EF4-FFF2-40B4-BE49-F238E27FC236}">
                <a16:creationId xmlns:a16="http://schemas.microsoft.com/office/drawing/2014/main" id="{16A83AA8-9F4D-4F5F-85FB-B77F1A8ABAC1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2252663"/>
            <a:ext cx="2376488" cy="325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3" name="TextBox 63">
            <a:extLst>
              <a:ext uri="{FF2B5EF4-FFF2-40B4-BE49-F238E27FC236}">
                <a16:creationId xmlns:a16="http://schemas.microsoft.com/office/drawing/2014/main" id="{5381FCBA-8F1C-4599-A85E-74FE5D600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313" y="2270125"/>
            <a:ext cx="1111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PGC-1</a:t>
            </a:r>
            <a:r>
              <a:rPr lang="el-GR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</a:p>
        </p:txBody>
      </p:sp>
      <p:sp>
        <p:nvSpPr>
          <p:cNvPr id="4114" name="TextBox 10">
            <a:extLst>
              <a:ext uri="{FF2B5EF4-FFF2-40B4-BE49-F238E27FC236}">
                <a16:creationId xmlns:a16="http://schemas.microsoft.com/office/drawing/2014/main" id="{0949E01F-5786-463D-9AAE-F0C224E76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75" y="1203325"/>
            <a:ext cx="652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4115" name="TextBox 10">
            <a:extLst>
              <a:ext uri="{FF2B5EF4-FFF2-40B4-BE49-F238E27FC236}">
                <a16:creationId xmlns:a16="http://schemas.microsoft.com/office/drawing/2014/main" id="{AEF4D07F-8D50-4359-8D59-E34434CFA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" y="0"/>
            <a:ext cx="1622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</a:p>
        </p:txBody>
      </p:sp>
      <p:grpSp>
        <p:nvGrpSpPr>
          <p:cNvPr id="4116" name="组合 22">
            <a:extLst>
              <a:ext uri="{FF2B5EF4-FFF2-40B4-BE49-F238E27FC236}">
                <a16:creationId xmlns:a16="http://schemas.microsoft.com/office/drawing/2014/main" id="{AE8195C4-DB40-45FC-9B0F-79F5AD8B6ADD}"/>
              </a:ext>
            </a:extLst>
          </p:cNvPr>
          <p:cNvGrpSpPr>
            <a:grpSpLocks/>
          </p:cNvGrpSpPr>
          <p:nvPr/>
        </p:nvGrpSpPr>
        <p:grpSpPr bwMode="auto">
          <a:xfrm>
            <a:off x="5086350" y="776288"/>
            <a:ext cx="4075113" cy="5305425"/>
            <a:chOff x="5346979" y="592137"/>
            <a:chExt cx="4075051" cy="5304130"/>
          </a:xfrm>
        </p:grpSpPr>
        <p:grpSp>
          <p:nvGrpSpPr>
            <p:cNvPr id="4117" name="组合 3">
              <a:extLst>
                <a:ext uri="{FF2B5EF4-FFF2-40B4-BE49-F238E27FC236}">
                  <a16:creationId xmlns:a16="http://schemas.microsoft.com/office/drawing/2014/main" id="{BF502162-C9C3-4CFF-8DC0-8797AE5385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1127" y="592137"/>
              <a:ext cx="4040903" cy="5304130"/>
              <a:chOff x="5381127" y="592137"/>
              <a:chExt cx="4040903" cy="5304130"/>
            </a:xfrm>
          </p:grpSpPr>
          <p:pic>
            <p:nvPicPr>
              <p:cNvPr id="4122" name="图片 1">
                <a:extLst>
                  <a:ext uri="{FF2B5EF4-FFF2-40B4-BE49-F238E27FC236}">
                    <a16:creationId xmlns:a16="http://schemas.microsoft.com/office/drawing/2014/main" id="{7E335D22-2E98-4C31-89D2-0DF7ECE0AF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81127" y="592137"/>
                <a:ext cx="3961263" cy="2640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23" name="图片 2">
                <a:extLst>
                  <a:ext uri="{FF2B5EF4-FFF2-40B4-BE49-F238E27FC236}">
                    <a16:creationId xmlns:a16="http://schemas.microsoft.com/office/drawing/2014/main" id="{46A7ED19-8CC7-46D5-B879-65C6821ABC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27098" y="3232979"/>
                <a:ext cx="3994932" cy="2663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id="{758DD461-806F-47D2-BAE9-4C903646D614}"/>
                  </a:ext>
                </a:extLst>
              </p:cNvPr>
              <p:cNvSpPr/>
              <p:nvPr/>
            </p:nvSpPr>
            <p:spPr>
              <a:xfrm>
                <a:off x="7193214" y="1814214"/>
                <a:ext cx="1204894" cy="20632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id="{BBEE032E-D3DF-4962-9389-08D8A709DDF8}"/>
                  </a:ext>
                </a:extLst>
              </p:cNvPr>
              <p:cNvSpPr/>
              <p:nvPr/>
            </p:nvSpPr>
            <p:spPr>
              <a:xfrm>
                <a:off x="6269303" y="4174249"/>
                <a:ext cx="1106470" cy="106019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118" name="文本框 2">
              <a:extLst>
                <a:ext uri="{FF2B5EF4-FFF2-40B4-BE49-F238E27FC236}">
                  <a16:creationId xmlns:a16="http://schemas.microsoft.com/office/drawing/2014/main" id="{4C90498E-E2BC-4052-B068-C0B489339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6979" y="636463"/>
              <a:ext cx="9922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UCP1</a:t>
              </a:r>
            </a:p>
          </p:txBody>
        </p:sp>
        <p:sp>
          <p:nvSpPr>
            <p:cNvPr id="4119" name="文本框 8">
              <a:extLst>
                <a:ext uri="{FF2B5EF4-FFF2-40B4-BE49-F238E27FC236}">
                  <a16:creationId xmlns:a16="http://schemas.microsoft.com/office/drawing/2014/main" id="{64BD3FA8-6C24-49C9-AB1A-7D0AC2D1AD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8921" y="4481810"/>
              <a:ext cx="10907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QCRC2</a:t>
              </a:r>
            </a:p>
          </p:txBody>
        </p:sp>
        <p:sp>
          <p:nvSpPr>
            <p:cNvPr id="4120" name="文本框 7">
              <a:extLst>
                <a:ext uri="{FF2B5EF4-FFF2-40B4-BE49-F238E27FC236}">
                  <a16:creationId xmlns:a16="http://schemas.microsoft.com/office/drawing/2014/main" id="{D777F0AA-FFE2-467F-9B1C-E9349822A3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44258" y="4127846"/>
              <a:ext cx="89068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ATP5A</a:t>
              </a:r>
            </a:p>
          </p:txBody>
        </p:sp>
        <p:sp>
          <p:nvSpPr>
            <p:cNvPr id="4121" name="文本框 9">
              <a:extLst>
                <a:ext uri="{FF2B5EF4-FFF2-40B4-BE49-F238E27FC236}">
                  <a16:creationId xmlns:a16="http://schemas.microsoft.com/office/drawing/2014/main" id="{6EE54F21-5C91-46BF-B189-0A66CF5264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93031" y="4843694"/>
              <a:ext cx="84624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SDHB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6">
            <a:extLst>
              <a:ext uri="{FF2B5EF4-FFF2-40B4-BE49-F238E27FC236}">
                <a16:creationId xmlns:a16="http://schemas.microsoft.com/office/drawing/2014/main" id="{BB28179A-B6BB-4BBA-B5FC-72C23433945D}"/>
              </a:ext>
            </a:extLst>
          </p:cNvPr>
          <p:cNvGrpSpPr>
            <a:grpSpLocks/>
          </p:cNvGrpSpPr>
          <p:nvPr/>
        </p:nvGrpSpPr>
        <p:grpSpPr bwMode="auto">
          <a:xfrm>
            <a:off x="735013" y="1646238"/>
            <a:ext cx="4032250" cy="3311525"/>
            <a:chOff x="112745" y="571012"/>
            <a:chExt cx="4032043" cy="3310757"/>
          </a:xfrm>
        </p:grpSpPr>
        <p:grpSp>
          <p:nvGrpSpPr>
            <p:cNvPr id="5135" name="组合 31">
              <a:extLst>
                <a:ext uri="{FF2B5EF4-FFF2-40B4-BE49-F238E27FC236}">
                  <a16:creationId xmlns:a16="http://schemas.microsoft.com/office/drawing/2014/main" id="{3CAC288C-C00D-4581-A027-3F328CA11C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745" y="571012"/>
              <a:ext cx="3906803" cy="2955485"/>
              <a:chOff x="385534" y="9606934"/>
              <a:chExt cx="3233965" cy="2487822"/>
            </a:xfrm>
          </p:grpSpPr>
          <p:pic>
            <p:nvPicPr>
              <p:cNvPr id="5137" name="Picture 4">
                <a:extLst>
                  <a:ext uri="{FF2B5EF4-FFF2-40B4-BE49-F238E27FC236}">
                    <a16:creationId xmlns:a16="http://schemas.microsoft.com/office/drawing/2014/main" id="{0E055E23-A14F-462B-8BFF-2919B99A986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012" b="79552"/>
              <a:stretch>
                <a:fillRect/>
              </a:stretch>
            </p:blipFill>
            <p:spPr bwMode="auto">
              <a:xfrm flipH="1">
                <a:off x="1358816" y="10569217"/>
                <a:ext cx="2260683" cy="2744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38" name="Picture 4">
                <a:extLst>
                  <a:ext uri="{FF2B5EF4-FFF2-40B4-BE49-F238E27FC236}">
                    <a16:creationId xmlns:a16="http://schemas.microsoft.com/office/drawing/2014/main" id="{E4367FFF-86A9-4B83-A6F8-B3A22596C33D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5519"/>
              <a:stretch>
                <a:fillRect/>
              </a:stretch>
            </p:blipFill>
            <p:spPr bwMode="auto">
              <a:xfrm flipH="1">
                <a:off x="1358816" y="11507563"/>
                <a:ext cx="2260683" cy="2744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39" name="Picture 4">
                <a:extLst>
                  <a:ext uri="{FF2B5EF4-FFF2-40B4-BE49-F238E27FC236}">
                    <a16:creationId xmlns:a16="http://schemas.microsoft.com/office/drawing/2014/main" id="{39FA8B8F-03C0-415D-A05D-ECC3AB07112A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4679" b="29591"/>
              <a:stretch>
                <a:fillRect/>
              </a:stretch>
            </p:blipFill>
            <p:spPr bwMode="auto">
              <a:xfrm flipH="1">
                <a:off x="1358816" y="11190837"/>
                <a:ext cx="2260683" cy="2744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40" name="Picture 4">
                <a:extLst>
                  <a:ext uri="{FF2B5EF4-FFF2-40B4-BE49-F238E27FC236}">
                    <a16:creationId xmlns:a16="http://schemas.microsoft.com/office/drawing/2014/main" id="{34E53AED-8FCA-4CA9-8615-317B0A63ADF3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748" b="65572"/>
              <a:stretch>
                <a:fillRect/>
              </a:stretch>
            </p:blipFill>
            <p:spPr bwMode="auto">
              <a:xfrm flipH="1">
                <a:off x="1358816" y="10877615"/>
                <a:ext cx="2260683" cy="2744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41" name="Picture 5">
                <a:extLst>
                  <a:ext uri="{FF2B5EF4-FFF2-40B4-BE49-F238E27FC236}">
                    <a16:creationId xmlns:a16="http://schemas.microsoft.com/office/drawing/2014/main" id="{BC09B51C-FACF-4F75-968D-D0ADC6CAA6ED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358816" y="10258026"/>
                <a:ext cx="2260683" cy="2744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42" name="Picture 8">
                <a:extLst>
                  <a:ext uri="{FF2B5EF4-FFF2-40B4-BE49-F238E27FC236}">
                    <a16:creationId xmlns:a16="http://schemas.microsoft.com/office/drawing/2014/main" id="{0E8BAA79-BE51-4281-8D52-4ED5AE6329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33"/>
              <a:stretch>
                <a:fillRect/>
              </a:stretch>
            </p:blipFill>
            <p:spPr bwMode="auto">
              <a:xfrm flipH="1">
                <a:off x="1359011" y="9954851"/>
                <a:ext cx="2260294" cy="2745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43" name="Picture 10">
                <a:extLst>
                  <a:ext uri="{FF2B5EF4-FFF2-40B4-BE49-F238E27FC236}">
                    <a16:creationId xmlns:a16="http://schemas.microsoft.com/office/drawing/2014/main" id="{66C2CC77-E6D1-45A2-A4DF-D12AAC92603B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358816" y="11820345"/>
                <a:ext cx="2260683" cy="2744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144" name="TextBox 53">
                <a:extLst>
                  <a:ext uri="{FF2B5EF4-FFF2-40B4-BE49-F238E27FC236}">
                    <a16:creationId xmlns:a16="http://schemas.microsoft.com/office/drawing/2014/main" id="{FC60C245-88BE-4B79-9EBC-B9C1E83823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8687" y="9954340"/>
                <a:ext cx="759471" cy="28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6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UCP1</a:t>
                </a:r>
              </a:p>
            </p:txBody>
          </p:sp>
          <p:sp>
            <p:nvSpPr>
              <p:cNvPr id="5145" name="TextBox 54">
                <a:extLst>
                  <a:ext uri="{FF2B5EF4-FFF2-40B4-BE49-F238E27FC236}">
                    <a16:creationId xmlns:a16="http://schemas.microsoft.com/office/drawing/2014/main" id="{C464B3DD-20D7-411B-AA5D-6B19B754E1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3791" y="10543596"/>
                <a:ext cx="896123" cy="28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6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ATP5A</a:t>
                </a:r>
              </a:p>
            </p:txBody>
          </p:sp>
          <p:sp>
            <p:nvSpPr>
              <p:cNvPr id="5146" name="TextBox 55">
                <a:extLst>
                  <a:ext uri="{FF2B5EF4-FFF2-40B4-BE49-F238E27FC236}">
                    <a16:creationId xmlns:a16="http://schemas.microsoft.com/office/drawing/2014/main" id="{D0054B6D-7A2D-4D24-855F-40BE5418EA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5534" y="10862452"/>
                <a:ext cx="1107695" cy="28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6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UQCRC2</a:t>
                </a:r>
              </a:p>
            </p:txBody>
          </p:sp>
          <p:sp>
            <p:nvSpPr>
              <p:cNvPr id="5147" name="TextBox 57">
                <a:extLst>
                  <a:ext uri="{FF2B5EF4-FFF2-40B4-BE49-F238E27FC236}">
                    <a16:creationId xmlns:a16="http://schemas.microsoft.com/office/drawing/2014/main" id="{95B5DB78-818F-4291-A460-5079CEE2AE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8688" y="11167590"/>
                <a:ext cx="735820" cy="28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6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SDHB</a:t>
                </a:r>
              </a:p>
            </p:txBody>
          </p:sp>
          <p:sp>
            <p:nvSpPr>
              <p:cNvPr id="5148" name="TextBox 58">
                <a:extLst>
                  <a:ext uri="{FF2B5EF4-FFF2-40B4-BE49-F238E27FC236}">
                    <a16:creationId xmlns:a16="http://schemas.microsoft.com/office/drawing/2014/main" id="{79BF0FC6-CF76-4762-8EDA-2B987CC5E7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2525" y="11466177"/>
                <a:ext cx="1043426" cy="28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6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NDUFB8</a:t>
                </a:r>
              </a:p>
            </p:txBody>
          </p:sp>
          <p:sp>
            <p:nvSpPr>
              <p:cNvPr id="5149" name="TextBox 60">
                <a:extLst>
                  <a:ext uri="{FF2B5EF4-FFF2-40B4-BE49-F238E27FC236}">
                    <a16:creationId xmlns:a16="http://schemas.microsoft.com/office/drawing/2014/main" id="{B38CB667-3375-491F-8182-BF5A877904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8014" y="11775896"/>
                <a:ext cx="680324" cy="28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600" b="1">
                    <a:latin typeface="Arial" panose="020B0604020202020204" pitchFamily="34" charset="0"/>
                    <a:cs typeface="Arial" panose="020B0604020202020204" pitchFamily="34" charset="0"/>
                  </a:rPr>
                  <a:t>Actin</a:t>
                </a:r>
              </a:p>
            </p:txBody>
          </p:sp>
          <p:sp>
            <p:nvSpPr>
              <p:cNvPr id="5150" name="TextBox 63">
                <a:extLst>
                  <a:ext uri="{FF2B5EF4-FFF2-40B4-BE49-F238E27FC236}">
                    <a16:creationId xmlns:a16="http://schemas.microsoft.com/office/drawing/2014/main" id="{6119FA40-5EF5-4439-B45F-9A6EB823CB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9988" y="10209551"/>
                <a:ext cx="948502" cy="28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6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PGC-1</a:t>
                </a:r>
                <a:r>
                  <a:rPr lang="el-GR" altLang="zh-CN" sz="16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α</a:t>
                </a:r>
                <a:endParaRPr lang="zh-CN" altLang="en-US" sz="16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endParaRPr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613D5114-9B12-4FE0-B73B-451E3C4D027D}"/>
                  </a:ext>
                </a:extLst>
              </p:cNvPr>
              <p:cNvCxnSpPr/>
              <p:nvPr/>
            </p:nvCxnSpPr>
            <p:spPr bwMode="auto">
              <a:xfrm>
                <a:off x="1489319" y="9850084"/>
                <a:ext cx="91587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1BF2301E-74A9-4182-B078-F85928072621}"/>
                  </a:ext>
                </a:extLst>
              </p:cNvPr>
              <p:cNvCxnSpPr/>
              <p:nvPr/>
            </p:nvCxnSpPr>
            <p:spPr bwMode="auto">
              <a:xfrm>
                <a:off x="2554997" y="9850084"/>
                <a:ext cx="91062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53" name="TextBox 67">
                <a:extLst>
                  <a:ext uri="{FF2B5EF4-FFF2-40B4-BE49-F238E27FC236}">
                    <a16:creationId xmlns:a16="http://schemas.microsoft.com/office/drawing/2014/main" id="{5E3724D4-2135-42F2-A36D-DE00164600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58765" y="9609606"/>
                <a:ext cx="574202" cy="28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6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WT</a:t>
                </a:r>
              </a:p>
            </p:txBody>
          </p:sp>
          <p:sp>
            <p:nvSpPr>
              <p:cNvPr id="5154" name="TextBox 60">
                <a:extLst>
                  <a:ext uri="{FF2B5EF4-FFF2-40B4-BE49-F238E27FC236}">
                    <a16:creationId xmlns:a16="http://schemas.microsoft.com/office/drawing/2014/main" id="{1E2DB14E-D8B1-4E5C-92A0-A00249B4A7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65409" y="9606934"/>
                <a:ext cx="993356" cy="284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6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ACE2 KO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DFAE65B7-DD62-4E87-AE78-11E77C02E0F8}"/>
                </a:ext>
              </a:extLst>
            </p:cNvPr>
            <p:cNvSpPr/>
            <p:nvPr/>
          </p:nvSpPr>
          <p:spPr>
            <a:xfrm>
              <a:off x="1404904" y="3543709"/>
              <a:ext cx="2739884" cy="33806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zh-CN" sz="1600" b="1" kern="0" dirty="0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primary brown adipocytes</a:t>
              </a:r>
            </a:p>
          </p:txBody>
        </p:sp>
      </p:grpSp>
      <p:sp>
        <p:nvSpPr>
          <p:cNvPr id="5123" name="TextBox 2">
            <a:extLst>
              <a:ext uri="{FF2B5EF4-FFF2-40B4-BE49-F238E27FC236}">
                <a16:creationId xmlns:a16="http://schemas.microsoft.com/office/drawing/2014/main" id="{6B2C00DC-534A-4E08-857C-5EFB5C193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438" y="1508125"/>
            <a:ext cx="615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5124" name="TextBox 10">
            <a:extLst>
              <a:ext uri="{FF2B5EF4-FFF2-40B4-BE49-F238E27FC236}">
                <a16:creationId xmlns:a16="http://schemas.microsoft.com/office/drawing/2014/main" id="{BDB46F82-16FC-402D-BBEF-A606AAD80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819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</a:p>
        </p:txBody>
      </p:sp>
      <p:grpSp>
        <p:nvGrpSpPr>
          <p:cNvPr id="5125" name="组合 1">
            <a:extLst>
              <a:ext uri="{FF2B5EF4-FFF2-40B4-BE49-F238E27FC236}">
                <a16:creationId xmlns:a16="http://schemas.microsoft.com/office/drawing/2014/main" id="{A85BE229-344B-4170-A54D-C2143840798E}"/>
              </a:ext>
            </a:extLst>
          </p:cNvPr>
          <p:cNvGrpSpPr>
            <a:grpSpLocks/>
          </p:cNvGrpSpPr>
          <p:nvPr/>
        </p:nvGrpSpPr>
        <p:grpSpPr bwMode="auto">
          <a:xfrm>
            <a:off x="5002213" y="198438"/>
            <a:ext cx="3286125" cy="6219825"/>
            <a:chOff x="4822425" y="108647"/>
            <a:chExt cx="3285331" cy="6219964"/>
          </a:xfrm>
        </p:grpSpPr>
        <p:pic>
          <p:nvPicPr>
            <p:cNvPr id="5126" name="图片 26">
              <a:extLst>
                <a:ext uri="{FF2B5EF4-FFF2-40B4-BE49-F238E27FC236}">
                  <a16:creationId xmlns:a16="http://schemas.microsoft.com/office/drawing/2014/main" id="{258C5C95-ABF4-4F5A-B63A-DFCE25168E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2" r="9746" b="30553"/>
            <a:stretch>
              <a:fillRect/>
            </a:stretch>
          </p:blipFill>
          <p:spPr bwMode="auto">
            <a:xfrm>
              <a:off x="5200253" y="2118289"/>
              <a:ext cx="2896999" cy="1695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Box 63">
              <a:extLst>
                <a:ext uri="{FF2B5EF4-FFF2-40B4-BE49-F238E27FC236}">
                  <a16:creationId xmlns:a16="http://schemas.microsoft.com/office/drawing/2014/main" id="{A6B90AC0-BBA4-43DD-B315-A9376EDEC5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6466" y="2210140"/>
              <a:ext cx="1145852" cy="33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PGC-1</a:t>
              </a:r>
              <a:r>
                <a:rPr lang="el-GR" altLang="zh-CN" sz="16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α</a:t>
              </a:r>
              <a:endParaRPr lang="zh-CN" altLang="en-US" sz="1600" b="1">
                <a:latin typeface="Arial" panose="020B0604020202020204" pitchFamily="34" charset="0"/>
                <a:cs typeface="Arial" panose="020B0604020202020204" pitchFamily="34" charset="0"/>
                <a:sym typeface="+mn-ea"/>
              </a:endParaRPr>
            </a:p>
          </p:txBody>
        </p:sp>
        <p:pic>
          <p:nvPicPr>
            <p:cNvPr id="5128" name="图片 28">
              <a:extLst>
                <a:ext uri="{FF2B5EF4-FFF2-40B4-BE49-F238E27FC236}">
                  <a16:creationId xmlns:a16="http://schemas.microsoft.com/office/drawing/2014/main" id="{E300205D-13D9-4142-8329-0820E5081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971" b="22987"/>
            <a:stretch>
              <a:fillRect/>
            </a:stretch>
          </p:blipFill>
          <p:spPr bwMode="auto">
            <a:xfrm>
              <a:off x="5212150" y="108647"/>
              <a:ext cx="2895606" cy="1882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Box 53">
              <a:extLst>
                <a:ext uri="{FF2B5EF4-FFF2-40B4-BE49-F238E27FC236}">
                  <a16:creationId xmlns:a16="http://schemas.microsoft.com/office/drawing/2014/main" id="{6E3CFF66-DAF0-4141-BFB2-BCD6B228D7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8959" y="224543"/>
              <a:ext cx="917490" cy="33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UCP1</a:t>
              </a:r>
            </a:p>
          </p:txBody>
        </p:sp>
        <p:pic>
          <p:nvPicPr>
            <p:cNvPr id="5130" name="图片 30">
              <a:extLst>
                <a:ext uri="{FF2B5EF4-FFF2-40B4-BE49-F238E27FC236}">
                  <a16:creationId xmlns:a16="http://schemas.microsoft.com/office/drawing/2014/main" id="{A1018D1F-49FB-4E5B-AF8E-8525816AA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049" b="8546"/>
            <a:stretch>
              <a:fillRect/>
            </a:stretch>
          </p:blipFill>
          <p:spPr bwMode="auto">
            <a:xfrm>
              <a:off x="5200253" y="4106769"/>
              <a:ext cx="2810262" cy="2221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Box 53">
              <a:extLst>
                <a:ext uri="{FF2B5EF4-FFF2-40B4-BE49-F238E27FC236}">
                  <a16:creationId xmlns:a16="http://schemas.microsoft.com/office/drawing/2014/main" id="{D6D49877-7C48-4856-8F40-1341A7B618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2425" y="4998974"/>
              <a:ext cx="1627092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ATP5A UQCRC2 SDHB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NDUFB8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90F56CE3-B3DE-440D-92B1-69AD1FBA828A}"/>
                </a:ext>
              </a:extLst>
            </p:cNvPr>
            <p:cNvSpPr/>
            <p:nvPr/>
          </p:nvSpPr>
          <p:spPr>
            <a:xfrm>
              <a:off x="5469969" y="1302474"/>
              <a:ext cx="1893429" cy="2238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7A626C65-969E-4273-9432-753C1A1B4901}"/>
                </a:ext>
              </a:extLst>
            </p:cNvPr>
            <p:cNvSpPr/>
            <p:nvPr/>
          </p:nvSpPr>
          <p:spPr>
            <a:xfrm>
              <a:off x="5455684" y="3261492"/>
              <a:ext cx="1893430" cy="2238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E637B9DE-C1C6-4381-92BD-8BBFBDF011AB}"/>
                </a:ext>
              </a:extLst>
            </p:cNvPr>
            <p:cNvSpPr/>
            <p:nvPr/>
          </p:nvSpPr>
          <p:spPr>
            <a:xfrm>
              <a:off x="5606461" y="5072870"/>
              <a:ext cx="1799790" cy="100332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41</Words>
  <Application>Microsoft Office PowerPoint</Application>
  <PresentationFormat>宽屏</PresentationFormat>
  <Paragraphs>30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258</dc:creator>
  <cp:lastModifiedBy>258</cp:lastModifiedBy>
  <cp:revision>1</cp:revision>
  <dcterms:created xsi:type="dcterms:W3CDTF">2021-08-06T13:18:13Z</dcterms:created>
  <dcterms:modified xsi:type="dcterms:W3CDTF">2021-08-06T13:21:14Z</dcterms:modified>
</cp:coreProperties>
</file>